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1390EDC-5CA7-447A-9E24-B73654625C09}" type="datetimeFigureOut">
              <a:rPr lang="pt-BR" smtClean="0"/>
              <a:pPr/>
              <a:t>16/6/2012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DF9DBFE-7DAC-4949-AFEC-ACE2076593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sh dir="r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ORIGEM DA VIDA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BIOGÊNESE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Teoria que diz que a </a:t>
            </a:r>
            <a:r>
              <a:rPr lang="pt-BR" b="1" dirty="0" smtClean="0"/>
              <a:t>vida surge de um ser preexistente.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dirty="0" smtClean="0"/>
              <a:t>O biólogo Luis Pasteur em 1862, conseguiu provar esta teoria derrubando a abiogênese.</a:t>
            </a:r>
            <a:endParaRPr lang="pt-B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\\Servidor2000\irani\imagens\pateur b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43042" y="1857364"/>
            <a:ext cx="4572032" cy="286556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 descr="\\Servidor2000\irani\imagens\vulcao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1062" y="2357430"/>
            <a:ext cx="3592310" cy="3143272"/>
          </a:xfrm>
          <a:prstGeom prst="rect">
            <a:avLst/>
          </a:prstGeom>
          <a:noFill/>
        </p:spPr>
      </p:pic>
      <p:pic>
        <p:nvPicPr>
          <p:cNvPr id="8195" name="Picture 3" descr="\\Servidor2000\irani\imagens\at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52628"/>
            <a:ext cx="4071966" cy="187663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HIPÓTESE OPARIN-HALDANE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 chamada de hipótese heterotrófica.</a:t>
            </a:r>
          </a:p>
          <a:p>
            <a:r>
              <a:rPr lang="pt-BR" dirty="0" smtClean="0"/>
              <a:t>Segundo ele em ambiente aquoso, os compostos orgânicos teriam sofrido reações que aumentariam a complexidade molecular formando os </a:t>
            </a:r>
            <a:r>
              <a:rPr lang="pt-BR" dirty="0" err="1" smtClean="0"/>
              <a:t>coacervados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Haldane</a:t>
            </a:r>
            <a:r>
              <a:rPr lang="pt-BR" dirty="0" smtClean="0"/>
              <a:t> falava que os mares primitivos eram imensos laboratórios químicos.</a:t>
            </a:r>
            <a:endParaRPr lang="pt-B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STANLEY MILLER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1951 simulou em laboratório as mesmas condições da atmosfera primitiva e obteve comprovação em parte da teoria de </a:t>
            </a:r>
            <a:r>
              <a:rPr lang="pt-BR" dirty="0" err="1" smtClean="0"/>
              <a:t>Oparin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\\Servidor2000\irani\imagens\miller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3" y="1643050"/>
            <a:ext cx="2589929" cy="2433640"/>
          </a:xfrm>
          <a:prstGeom prst="rect">
            <a:avLst/>
          </a:prstGeom>
          <a:noFill/>
        </p:spPr>
      </p:pic>
      <p:pic>
        <p:nvPicPr>
          <p:cNvPr id="7171" name="Picture 3" descr="\\Servidor2000\irani\imagens\atmosfer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440035"/>
            <a:ext cx="3714776" cy="2669996"/>
          </a:xfrm>
          <a:prstGeom prst="rect">
            <a:avLst/>
          </a:prstGeom>
          <a:noFill/>
        </p:spPr>
      </p:pic>
      <p:pic>
        <p:nvPicPr>
          <p:cNvPr id="7172" name="Picture 4" descr="\\Servidor2000\irani\imagens\coacervado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413001"/>
            <a:ext cx="3643338" cy="224205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Muitos foram os cientistas que ao longo da história buscaram uma resposta para a origem da vida no planeta.</a:t>
            </a:r>
          </a:p>
          <a:p>
            <a:r>
              <a:rPr lang="pt-BR" dirty="0" smtClean="0"/>
              <a:t>Geração espontânea ou abiogênese foi a primeira teoria a ser discutida no meio científico.</a:t>
            </a:r>
          </a:p>
          <a:p>
            <a:r>
              <a:rPr lang="pt-BR" b="1" dirty="0" smtClean="0"/>
              <a:t>Esta teoria diz que um ser vivo nasce de uma matéria bruta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DEFENSORES DESTA TEORIA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Eles diziam que tinha </a:t>
            </a:r>
            <a:r>
              <a:rPr lang="pt-BR" b="1" dirty="0" smtClean="0"/>
              <a:t>“um princípio ativo” </a:t>
            </a:r>
            <a:r>
              <a:rPr lang="pt-BR" dirty="0" smtClean="0"/>
              <a:t>dentro da matéria inanimada que fazia gerar a vida.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médico </a:t>
            </a:r>
            <a:r>
              <a:rPr lang="pt-BR" dirty="0" err="1" smtClean="0"/>
              <a:t>Helmont</a:t>
            </a:r>
            <a:r>
              <a:rPr lang="pt-BR" dirty="0" smtClean="0"/>
              <a:t> prescreveu uma receita, como criar um camundongo em 21 dias através da geração espontânea.</a:t>
            </a:r>
            <a:endParaRPr lang="pt-B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 descr="\\Servidor2000\irani\imagens\rato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3429024" cy="1415855"/>
          </a:xfrm>
          <a:prstGeom prst="rect">
            <a:avLst/>
          </a:prstGeom>
          <a:noFill/>
        </p:spPr>
      </p:pic>
      <p:pic>
        <p:nvPicPr>
          <p:cNvPr id="1028" name="Picture 4" descr="\\Servidor2000\irani\imagens\trigo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6258" y="3571876"/>
            <a:ext cx="3230584" cy="264320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FRANCISCO </a:t>
            </a:r>
            <a:r>
              <a:rPr lang="pt-BR" dirty="0"/>
              <a:t>R</a:t>
            </a:r>
            <a:r>
              <a:rPr lang="pt-BR" dirty="0" smtClean="0"/>
              <a:t>EDI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Médico,demonstrou e provou em suas pesquisas sobre a geração de insetos, que larvas não nasciam em carne que ficasse incessível ás moscas, protegidas por telas, de forma que elas não pudessem botar lá seus ovos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Foi o primeiro cientista a refutar a idéia de Aristóteles</a:t>
            </a:r>
            <a:endParaRPr lang="pt-B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\\Servidor2000\irani\imagens\red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14810" y="3438891"/>
            <a:ext cx="4722569" cy="2252303"/>
          </a:xfrm>
          <a:prstGeom prst="rect">
            <a:avLst/>
          </a:prstGeom>
          <a:noFill/>
        </p:spPr>
      </p:pic>
      <p:pic>
        <p:nvPicPr>
          <p:cNvPr id="5" name="Picture 2" descr="\\Servidor2000\irani\imagens\francisco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93393"/>
            <a:ext cx="3571900" cy="267547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JOHN NEEDHAM_ 1745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Realizou novos experimentos que vieram reforçar a teoria da Abiogênese.</a:t>
            </a:r>
          </a:p>
          <a:p>
            <a:r>
              <a:rPr lang="pt-BR" dirty="0" smtClean="0"/>
              <a:t>Aqueceu em tubos de ensaio líquidos nutritivos, com partículas de alimento. Fechava-os, impedindo a entrada de ar, e os aquecia novamente.</a:t>
            </a:r>
          </a:p>
          <a:p>
            <a:r>
              <a:rPr lang="pt-BR" dirty="0" smtClean="0"/>
              <a:t>Após vários dias, nestes tubos proliferavam enormes quantidades de pequenos organismos.</a:t>
            </a:r>
            <a:endParaRPr lang="pt-B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LÁZARO SPALLANZANI _1768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Criticou a teoria de </a:t>
            </a:r>
            <a:r>
              <a:rPr lang="pt-BR" dirty="0" err="1" smtClean="0"/>
              <a:t>Needhan</a:t>
            </a:r>
            <a:r>
              <a:rPr lang="pt-BR" dirty="0" smtClean="0"/>
              <a:t> e fez experimentos similares, ferveu o frasco com fechado durante uma hora com suco nutritivo.</a:t>
            </a:r>
          </a:p>
          <a:p>
            <a:r>
              <a:rPr lang="pt-BR" dirty="0" smtClean="0"/>
              <a:t>Logo depois examinando os frascos não encontrou nenhum sinal de vida. Ficou claro que </a:t>
            </a:r>
            <a:r>
              <a:rPr lang="pt-BR" dirty="0" err="1" smtClean="0"/>
              <a:t>Needhan</a:t>
            </a:r>
            <a:r>
              <a:rPr lang="pt-BR" dirty="0" smtClean="0"/>
              <a:t> falhou em não aquecer suficientemente os frascos.</a:t>
            </a:r>
          </a:p>
          <a:p>
            <a:r>
              <a:rPr lang="pt-BR" dirty="0" smtClean="0"/>
              <a:t>A abiogênese ainda estava reforçada.</a:t>
            </a:r>
            <a:endParaRPr lang="pt-B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\\Servidor2000\irani\imagens\spal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85919" y="1424077"/>
            <a:ext cx="4714908" cy="343368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147</TotalTime>
  <Words>343</Words>
  <Application>Microsoft Office PowerPoint</Application>
  <PresentationFormat>Apresentação na tela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Fundição</vt:lpstr>
      <vt:lpstr>ORIGEM DA VIDA</vt:lpstr>
      <vt:lpstr>Slide 2</vt:lpstr>
      <vt:lpstr>DEFENSORES DESTA TEORIA</vt:lpstr>
      <vt:lpstr>Slide 4</vt:lpstr>
      <vt:lpstr>FRANCISCO REDI</vt:lpstr>
      <vt:lpstr>Slide 6</vt:lpstr>
      <vt:lpstr>JOHN NEEDHAM_ 1745</vt:lpstr>
      <vt:lpstr>LÁZARO SPALLANZANI _1768</vt:lpstr>
      <vt:lpstr>Slide 9</vt:lpstr>
      <vt:lpstr>BIOGÊNESE</vt:lpstr>
      <vt:lpstr>Slide 11</vt:lpstr>
      <vt:lpstr>Slide 12</vt:lpstr>
      <vt:lpstr>HIPÓTESE OPARIN-HALDANE</vt:lpstr>
      <vt:lpstr>STANLEY MILLER</vt:lpstr>
      <vt:lpstr>Slide 15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ORIGEM DA VIDA</dc:title>
  <dc:creator>Irani</dc:creator>
  <cp:lastModifiedBy>xxx</cp:lastModifiedBy>
  <cp:revision>43</cp:revision>
  <dcterms:created xsi:type="dcterms:W3CDTF">2012-06-15T22:41:55Z</dcterms:created>
  <dcterms:modified xsi:type="dcterms:W3CDTF">2012-06-16T14:17:52Z</dcterms:modified>
</cp:coreProperties>
</file>